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Skyradiometer</a:t>
            </a:r>
            <a:r>
              <a:rPr lang="ja-JP" altLang="en-US" dirty="0" smtClean="0"/>
              <a:t>の結果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(AOD,SSA,AAOD,AE,AAE)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lang="en-US" altLang="ja-JP" sz="5400" dirty="0"/>
              <a:t>5</a:t>
            </a:r>
            <a:r>
              <a:rPr kumimoji="1" lang="ja-JP" altLang="en-US" sz="5400" dirty="0" smtClean="0"/>
              <a:t>日～</a:t>
            </a:r>
            <a:r>
              <a:rPr kumimoji="1" lang="en-US" altLang="ja-JP" sz="5400" dirty="0" smtClean="0"/>
              <a:t>11</a:t>
            </a:r>
            <a:r>
              <a:rPr kumimoji="1" lang="ja-JP" altLang="en-US" sz="5400" dirty="0" smtClean="0"/>
              <a:t>月</a:t>
            </a:r>
            <a:r>
              <a:rPr kumimoji="1" lang="en-US" altLang="ja-JP" sz="5400" dirty="0" smtClean="0"/>
              <a:t>18</a:t>
            </a:r>
            <a:r>
              <a:rPr kumimoji="1" lang="ja-JP" altLang="en-US" sz="5400" dirty="0" smtClean="0"/>
              <a:t>日</a:t>
            </a:r>
            <a:endParaRPr kumimoji="1" lang="en-US" altLang="ja-JP" sz="5400" dirty="0" smtClean="0"/>
          </a:p>
          <a:p>
            <a:r>
              <a:rPr lang="ja-JP" altLang="en-US" sz="5400" dirty="0" smtClean="0"/>
              <a:t>（</a:t>
            </a:r>
            <a:r>
              <a:rPr lang="en-US" altLang="ja-JP" sz="5400" dirty="0" smtClean="0"/>
              <a:t>DN</a:t>
            </a:r>
            <a:r>
              <a:rPr lang="ja-JP" altLang="en-US" sz="5400" dirty="0" smtClean="0"/>
              <a:t>：</a:t>
            </a:r>
            <a:r>
              <a:rPr lang="en-US" altLang="ja-JP" sz="5400" dirty="0" smtClean="0"/>
              <a:t>309</a:t>
            </a:r>
            <a:r>
              <a:rPr lang="ja-JP" altLang="en-US" sz="5400" dirty="0" smtClean="0"/>
              <a:t>～</a:t>
            </a:r>
            <a:r>
              <a:rPr lang="en-US" altLang="ja-JP" sz="5400" dirty="0" smtClean="0"/>
              <a:t>323</a:t>
            </a:r>
            <a:r>
              <a:rPr lang="ja-JP" altLang="en-US" sz="5400" dirty="0" smtClean="0"/>
              <a:t>）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67694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38" y="2113046"/>
            <a:ext cx="11565923" cy="3469777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8790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SSA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38" y="2113046"/>
            <a:ext cx="11565923" cy="346977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5397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AAOD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39" y="2113046"/>
            <a:ext cx="11565920" cy="346977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2180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39" y="2113046"/>
            <a:ext cx="11565920" cy="3469776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0223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AAE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39" y="2113046"/>
            <a:ext cx="11565920" cy="3469775"/>
          </a:xfrm>
          <a:ln>
            <a:solidFill>
              <a:schemeClr val="tx1"/>
            </a:solidFill>
          </a:ln>
        </p:spPr>
      </p:pic>
      <p:sp>
        <p:nvSpPr>
          <p:cNvPr id="3" name="テキスト ボックス 2"/>
          <p:cNvSpPr txBox="1"/>
          <p:nvPr/>
        </p:nvSpPr>
        <p:spPr>
          <a:xfrm>
            <a:off x="838200" y="1224366"/>
            <a:ext cx="3929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データ</a:t>
            </a:r>
            <a:r>
              <a:rPr lang="ja-JP" altLang="en-US" dirty="0" smtClean="0"/>
              <a:t>なし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499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26</Words>
  <Application>Microsoft Office PowerPoint</Application>
  <PresentationFormat>ワイド画面</PresentationFormat>
  <Paragraphs>9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Skyradiometerの結果 (AOD,SSA,AAOD,AE,AAE)</vt:lpstr>
      <vt:lpstr>AOD</vt:lpstr>
      <vt:lpstr>SSA</vt:lpstr>
      <vt:lpstr>AAOD</vt:lpstr>
      <vt:lpstr>AE</vt:lpstr>
      <vt:lpstr>AAE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Skyradiometerの結果 (AOD,SSA,AAOD,AE,AAE)</dc:title>
  <dc:creator>Hewlett-Packard Company</dc:creator>
  <cp:lastModifiedBy>Hewlett-Packard Company</cp:lastModifiedBy>
  <cp:revision>10</cp:revision>
  <dcterms:created xsi:type="dcterms:W3CDTF">2018-11-06T02:14:46Z</dcterms:created>
  <dcterms:modified xsi:type="dcterms:W3CDTF">2018-11-19T05:43:26Z</dcterms:modified>
</cp:coreProperties>
</file>